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63" r:id="rId4"/>
    <p:sldId id="261" r:id="rId5"/>
  </p:sldIdLst>
  <p:sldSz cx="18288000" cy="10287000"/>
  <p:notesSz cx="6858000" cy="9144000"/>
  <p:embeddedFontLst>
    <p:embeddedFont>
      <p:font typeface="Helveticish" panose="020B0604020202020204" pitchFamily="34" charset="0"/>
      <p:regular r:id="rId6"/>
    </p:embeddedFont>
    <p:embeddedFont>
      <p:font typeface="Helveticish Bold" panose="020B0704020202020204" pitchFamily="34" charset="0"/>
      <p:regular r:id="rId7"/>
      <p:bold r:id="rId8"/>
    </p:embeddedFont>
    <p:embeddedFont>
      <p:font typeface="Karla" panose="020B0004030503030003" pitchFamily="34" charset="77"/>
      <p:regular r:id="rId9"/>
      <p:bold r:id="rId10"/>
      <p:italic r:id="rId11"/>
      <p:boldItalic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384D06-9FFE-6F4E-AA34-5ED99C5D011E}" v="67" dt="2025-04-01T03:02:20.1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11" autoAdjust="0"/>
    <p:restoredTop sz="94589" autoAdjust="0"/>
  </p:normalViewPr>
  <p:slideViewPr>
    <p:cSldViewPr>
      <p:cViewPr varScale="1">
        <p:scale>
          <a:sx n="71" d="100"/>
          <a:sy n="71" d="100"/>
        </p:scale>
        <p:origin x="192" y="5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utosh Nandeshwar" userId="a9ab2e22-fa7a-4aa5-ad68-eb0c0d41c1c1" providerId="ADAL" clId="{D3384D06-9FFE-6F4E-AA34-5ED99C5D011E}"/>
    <pc:docChg chg="undo custSel delSld modSld sldOrd addMainMaster delMainMaster modMainMaster">
      <pc:chgData name="Ashutosh Nandeshwar" userId="a9ab2e22-fa7a-4aa5-ad68-eb0c0d41c1c1" providerId="ADAL" clId="{D3384D06-9FFE-6F4E-AA34-5ED99C5D011E}" dt="2025-04-01T03:03:54.654" v="283" actId="1076"/>
      <pc:docMkLst>
        <pc:docMk/>
      </pc:docMkLst>
      <pc:sldChg chg="addSp delSp modSp mod chgLayout">
        <pc:chgData name="Ashutosh Nandeshwar" userId="a9ab2e22-fa7a-4aa5-ad68-eb0c0d41c1c1" providerId="ADAL" clId="{D3384D06-9FFE-6F4E-AA34-5ED99C5D011E}" dt="2025-03-31T20:51:56.892" v="133" actId="478"/>
        <pc:sldMkLst>
          <pc:docMk/>
          <pc:sldMk cId="0" sldId="256"/>
        </pc:sldMkLst>
        <pc:spChg chg="add del">
          <ac:chgData name="Ashutosh Nandeshwar" userId="a9ab2e22-fa7a-4aa5-ad68-eb0c0d41c1c1" providerId="ADAL" clId="{D3384D06-9FFE-6F4E-AA34-5ED99C5D011E}" dt="2025-03-31T20:51:40.953" v="131" actId="478"/>
          <ac:spMkLst>
            <pc:docMk/>
            <pc:sldMk cId="0" sldId="256"/>
            <ac:spMk id="2" creationId="{00000000-0000-0000-0000-000000000000}"/>
          </ac:spMkLst>
        </pc:spChg>
        <pc:spChg chg="mod">
          <ac:chgData name="Ashutosh Nandeshwar" userId="a9ab2e22-fa7a-4aa5-ad68-eb0c0d41c1c1" providerId="ADAL" clId="{D3384D06-9FFE-6F4E-AA34-5ED99C5D011E}" dt="2025-03-31T19:14:10.294" v="62" actId="1038"/>
          <ac:spMkLst>
            <pc:docMk/>
            <pc:sldMk cId="0" sldId="256"/>
            <ac:spMk id="3" creationId="{00000000-0000-0000-0000-000000000000}"/>
          </ac:spMkLst>
        </pc:spChg>
        <pc:spChg chg="del">
          <ac:chgData name="Ashutosh Nandeshwar" userId="a9ab2e22-fa7a-4aa5-ad68-eb0c0d41c1c1" providerId="ADAL" clId="{D3384D06-9FFE-6F4E-AA34-5ED99C5D011E}" dt="2025-03-31T19:11:54.130" v="27" actId="478"/>
          <ac:spMkLst>
            <pc:docMk/>
            <pc:sldMk cId="0" sldId="256"/>
            <ac:spMk id="4" creationId="{00000000-0000-0000-0000-000000000000}"/>
          </ac:spMkLst>
        </pc:spChg>
        <pc:spChg chg="del">
          <ac:chgData name="Ashutosh Nandeshwar" userId="a9ab2e22-fa7a-4aa5-ad68-eb0c0d41c1c1" providerId="ADAL" clId="{D3384D06-9FFE-6F4E-AA34-5ED99C5D011E}" dt="2025-03-31T19:13:18.781" v="57" actId="478"/>
          <ac:spMkLst>
            <pc:docMk/>
            <pc:sldMk cId="0" sldId="256"/>
            <ac:spMk id="5" creationId="{00000000-0000-0000-0000-000000000000}"/>
          </ac:spMkLst>
        </pc:spChg>
        <pc:spChg chg="del">
          <ac:chgData name="Ashutosh Nandeshwar" userId="a9ab2e22-fa7a-4aa5-ad68-eb0c0d41c1c1" providerId="ADAL" clId="{D3384D06-9FFE-6F4E-AA34-5ED99C5D011E}" dt="2025-03-31T19:11:07.846" v="17" actId="478"/>
          <ac:spMkLst>
            <pc:docMk/>
            <pc:sldMk cId="0" sldId="256"/>
            <ac:spMk id="6" creationId="{00000000-0000-0000-0000-000000000000}"/>
          </ac:spMkLst>
        </pc:spChg>
        <pc:spChg chg="add del mod ord">
          <ac:chgData name="Ashutosh Nandeshwar" userId="a9ab2e22-fa7a-4aa5-ad68-eb0c0d41c1c1" providerId="ADAL" clId="{D3384D06-9FFE-6F4E-AA34-5ED99C5D011E}" dt="2025-03-31T19:13:25.593" v="58" actId="700"/>
          <ac:spMkLst>
            <pc:docMk/>
            <pc:sldMk cId="0" sldId="256"/>
            <ac:spMk id="7" creationId="{870A1FFB-0EA4-C338-8253-5F0A53F3F258}"/>
          </ac:spMkLst>
        </pc:spChg>
        <pc:spChg chg="add del mod ord">
          <ac:chgData name="Ashutosh Nandeshwar" userId="a9ab2e22-fa7a-4aa5-ad68-eb0c0d41c1c1" providerId="ADAL" clId="{D3384D06-9FFE-6F4E-AA34-5ED99C5D011E}" dt="2025-03-31T20:51:56.892" v="133" actId="478"/>
          <ac:spMkLst>
            <pc:docMk/>
            <pc:sldMk cId="0" sldId="256"/>
            <ac:spMk id="8" creationId="{977C6621-9CC5-E1BD-16EF-FF74A613ECC3}"/>
          </ac:spMkLst>
        </pc:spChg>
        <pc:spChg chg="add del mod ord">
          <ac:chgData name="Ashutosh Nandeshwar" userId="a9ab2e22-fa7a-4aa5-ad68-eb0c0d41c1c1" providerId="ADAL" clId="{D3384D06-9FFE-6F4E-AA34-5ED99C5D011E}" dt="2025-03-31T20:51:53.694" v="132" actId="478"/>
          <ac:spMkLst>
            <pc:docMk/>
            <pc:sldMk cId="0" sldId="256"/>
            <ac:spMk id="9" creationId="{39B74284-BA6B-EA86-17FF-5C8D73CD2A81}"/>
          </ac:spMkLst>
        </pc:spChg>
      </pc:sldChg>
      <pc:sldChg chg="del">
        <pc:chgData name="Ashutosh Nandeshwar" userId="a9ab2e22-fa7a-4aa5-ad68-eb0c0d41c1c1" providerId="ADAL" clId="{D3384D06-9FFE-6F4E-AA34-5ED99C5D011E}" dt="2025-03-31T19:01:31.791" v="7" actId="2696"/>
        <pc:sldMkLst>
          <pc:docMk/>
          <pc:sldMk cId="0" sldId="257"/>
        </pc:sldMkLst>
      </pc:sldChg>
      <pc:sldChg chg="del">
        <pc:chgData name="Ashutosh Nandeshwar" userId="a9ab2e22-fa7a-4aa5-ad68-eb0c0d41c1c1" providerId="ADAL" clId="{D3384D06-9FFE-6F4E-AA34-5ED99C5D011E}" dt="2025-03-31T19:00:03.339" v="3" actId="2696"/>
        <pc:sldMkLst>
          <pc:docMk/>
          <pc:sldMk cId="0" sldId="258"/>
        </pc:sldMkLst>
      </pc:sldChg>
      <pc:sldChg chg="addSp delSp modSp mod modClrScheme chgLayout">
        <pc:chgData name="Ashutosh Nandeshwar" userId="a9ab2e22-fa7a-4aa5-ad68-eb0c0d41c1c1" providerId="ADAL" clId="{D3384D06-9FFE-6F4E-AA34-5ED99C5D011E}" dt="2025-04-01T02:34:13.021" v="165" actId="1076"/>
        <pc:sldMkLst>
          <pc:docMk/>
          <pc:sldMk cId="0" sldId="259"/>
        </pc:sldMkLst>
        <pc:spChg chg="mod">
          <ac:chgData name="Ashutosh Nandeshwar" userId="a9ab2e22-fa7a-4aa5-ad68-eb0c0d41c1c1" providerId="ADAL" clId="{D3384D06-9FFE-6F4E-AA34-5ED99C5D011E}" dt="2025-03-31T21:26:12.329" v="139" actId="1076"/>
          <ac:spMkLst>
            <pc:docMk/>
            <pc:sldMk cId="0" sldId="259"/>
            <ac:spMk id="3" creationId="{00000000-0000-0000-0000-000000000000}"/>
          </ac:spMkLst>
        </pc:spChg>
        <pc:spChg chg="del">
          <ac:chgData name="Ashutosh Nandeshwar" userId="a9ab2e22-fa7a-4aa5-ad68-eb0c0d41c1c1" providerId="ADAL" clId="{D3384D06-9FFE-6F4E-AA34-5ED99C5D011E}" dt="2025-03-31T21:48:43.561" v="141" actId="478"/>
          <ac:spMkLst>
            <pc:docMk/>
            <pc:sldMk cId="0" sldId="259"/>
            <ac:spMk id="8" creationId="{00000000-0000-0000-0000-000000000000}"/>
          </ac:spMkLst>
        </pc:spChg>
        <pc:spChg chg="add del mod ord">
          <ac:chgData name="Ashutosh Nandeshwar" userId="a9ab2e22-fa7a-4aa5-ad68-eb0c0d41c1c1" providerId="ADAL" clId="{D3384D06-9FFE-6F4E-AA34-5ED99C5D011E}" dt="2025-03-31T19:56:45.614" v="96" actId="700"/>
          <ac:spMkLst>
            <pc:docMk/>
            <pc:sldMk cId="0" sldId="259"/>
            <ac:spMk id="9" creationId="{F9964596-3A0C-FBA2-D8C2-87C9DB71E76A}"/>
          </ac:spMkLst>
        </pc:spChg>
        <pc:spChg chg="add del mod ord">
          <ac:chgData name="Ashutosh Nandeshwar" userId="a9ab2e22-fa7a-4aa5-ad68-eb0c0d41c1c1" providerId="ADAL" clId="{D3384D06-9FFE-6F4E-AA34-5ED99C5D011E}" dt="2025-03-31T21:26:01.562" v="136" actId="478"/>
          <ac:spMkLst>
            <pc:docMk/>
            <pc:sldMk cId="0" sldId="259"/>
            <ac:spMk id="10" creationId="{CB90982B-1B02-7FA1-D7E8-2A36961CECB2}"/>
          </ac:spMkLst>
        </pc:spChg>
        <pc:spChg chg="add del mod ord">
          <ac:chgData name="Ashutosh Nandeshwar" userId="a9ab2e22-fa7a-4aa5-ad68-eb0c0d41c1c1" providerId="ADAL" clId="{D3384D06-9FFE-6F4E-AA34-5ED99C5D011E}" dt="2025-03-31T21:26:05.545" v="138" actId="478"/>
          <ac:spMkLst>
            <pc:docMk/>
            <pc:sldMk cId="0" sldId="259"/>
            <ac:spMk id="11" creationId="{468D8F8D-9970-5D34-6E97-0D616903E91D}"/>
          </ac:spMkLst>
        </pc:spChg>
        <pc:grpChg chg="del">
          <ac:chgData name="Ashutosh Nandeshwar" userId="a9ab2e22-fa7a-4aa5-ad68-eb0c0d41c1c1" providerId="ADAL" clId="{D3384D06-9FFE-6F4E-AA34-5ED99C5D011E}" dt="2025-03-31T19:52:17.912" v="64" actId="478"/>
          <ac:grpSpMkLst>
            <pc:docMk/>
            <pc:sldMk cId="0" sldId="259"/>
            <ac:grpSpMk id="4" creationId="{00000000-0000-0000-0000-000000000000}"/>
          </ac:grpSpMkLst>
        </pc:grpChg>
        <pc:picChg chg="add del mod modCrop">
          <ac:chgData name="Ashutosh Nandeshwar" userId="a9ab2e22-fa7a-4aa5-ad68-eb0c0d41c1c1" providerId="ADAL" clId="{D3384D06-9FFE-6F4E-AA34-5ED99C5D011E}" dt="2025-04-01T02:33:54.506" v="160" actId="478"/>
          <ac:picMkLst>
            <pc:docMk/>
            <pc:sldMk cId="0" sldId="259"/>
            <ac:picMk id="13" creationId="{AFBAFC35-CD8B-6CAC-D648-33EB8EA409C0}"/>
          </ac:picMkLst>
        </pc:picChg>
        <pc:picChg chg="add mod">
          <ac:chgData name="Ashutosh Nandeshwar" userId="a9ab2e22-fa7a-4aa5-ad68-eb0c0d41c1c1" providerId="ADAL" clId="{D3384D06-9FFE-6F4E-AA34-5ED99C5D011E}" dt="2025-04-01T02:34:13.021" v="165" actId="1076"/>
          <ac:picMkLst>
            <pc:docMk/>
            <pc:sldMk cId="0" sldId="259"/>
            <ac:picMk id="15" creationId="{BF98DBCA-7026-AE72-5DBA-D1774E53427E}"/>
          </ac:picMkLst>
        </pc:picChg>
      </pc:sldChg>
      <pc:sldChg chg="del">
        <pc:chgData name="Ashutosh Nandeshwar" userId="a9ab2e22-fa7a-4aa5-ad68-eb0c0d41c1c1" providerId="ADAL" clId="{D3384D06-9FFE-6F4E-AA34-5ED99C5D011E}" dt="2025-03-31T19:00:16.972" v="4" actId="2696"/>
        <pc:sldMkLst>
          <pc:docMk/>
          <pc:sldMk cId="0" sldId="260"/>
        </pc:sldMkLst>
      </pc:sldChg>
      <pc:sldChg chg="addSp delSp modSp mod ord modClrScheme chgLayout">
        <pc:chgData name="Ashutosh Nandeshwar" userId="a9ab2e22-fa7a-4aa5-ad68-eb0c0d41c1c1" providerId="ADAL" clId="{D3384D06-9FFE-6F4E-AA34-5ED99C5D011E}" dt="2025-04-01T02:43:18.761" v="276" actId="20577"/>
        <pc:sldMkLst>
          <pc:docMk/>
          <pc:sldMk cId="0" sldId="261"/>
        </pc:sldMkLst>
        <pc:spChg chg="mod topLvl">
          <ac:chgData name="Ashutosh Nandeshwar" userId="a9ab2e22-fa7a-4aa5-ad68-eb0c0d41c1c1" providerId="ADAL" clId="{D3384D06-9FFE-6F4E-AA34-5ED99C5D011E}" dt="2025-04-01T02:40:25.841" v="226" actId="478"/>
          <ac:spMkLst>
            <pc:docMk/>
            <pc:sldMk cId="0" sldId="261"/>
            <ac:spMk id="5" creationId="{00000000-0000-0000-0000-000000000000}"/>
          </ac:spMkLst>
        </pc:spChg>
        <pc:spChg chg="del topLvl">
          <ac:chgData name="Ashutosh Nandeshwar" userId="a9ab2e22-fa7a-4aa5-ad68-eb0c0d41c1c1" providerId="ADAL" clId="{D3384D06-9FFE-6F4E-AA34-5ED99C5D011E}" dt="2025-04-01T02:40:25.841" v="226" actId="478"/>
          <ac:spMkLst>
            <pc:docMk/>
            <pc:sldMk cId="0" sldId="261"/>
            <ac:spMk id="6" creationId="{00000000-0000-0000-0000-000000000000}"/>
          </ac:spMkLst>
        </pc:spChg>
        <pc:spChg chg="mod">
          <ac:chgData name="Ashutosh Nandeshwar" userId="a9ab2e22-fa7a-4aa5-ad68-eb0c0d41c1c1" providerId="ADAL" clId="{D3384D06-9FFE-6F4E-AA34-5ED99C5D011E}" dt="2025-04-01T02:41:51.403" v="243" actId="20577"/>
          <ac:spMkLst>
            <pc:docMk/>
            <pc:sldMk cId="0" sldId="261"/>
            <ac:spMk id="8" creationId="{00000000-0000-0000-0000-000000000000}"/>
          </ac:spMkLst>
        </pc:spChg>
        <pc:spChg chg="mod">
          <ac:chgData name="Ashutosh Nandeshwar" userId="a9ab2e22-fa7a-4aa5-ad68-eb0c0d41c1c1" providerId="ADAL" clId="{D3384D06-9FFE-6F4E-AA34-5ED99C5D011E}" dt="2025-04-01T02:41:05.286" v="227"/>
          <ac:spMkLst>
            <pc:docMk/>
            <pc:sldMk cId="0" sldId="261"/>
            <ac:spMk id="9" creationId="{00000000-0000-0000-0000-000000000000}"/>
          </ac:spMkLst>
        </pc:spChg>
        <pc:spChg chg="del">
          <ac:chgData name="Ashutosh Nandeshwar" userId="a9ab2e22-fa7a-4aa5-ad68-eb0c0d41c1c1" providerId="ADAL" clId="{D3384D06-9FFE-6F4E-AA34-5ED99C5D011E}" dt="2025-04-01T02:37:49.824" v="181" actId="478"/>
          <ac:spMkLst>
            <pc:docMk/>
            <pc:sldMk cId="0" sldId="261"/>
            <ac:spMk id="10" creationId="{00000000-0000-0000-0000-000000000000}"/>
          </ac:spMkLst>
        </pc:spChg>
        <pc:spChg chg="del">
          <ac:chgData name="Ashutosh Nandeshwar" userId="a9ab2e22-fa7a-4aa5-ad68-eb0c0d41c1c1" providerId="ADAL" clId="{D3384D06-9FFE-6F4E-AA34-5ED99C5D011E}" dt="2025-04-01T02:40:04.936" v="212" actId="478"/>
          <ac:spMkLst>
            <pc:docMk/>
            <pc:sldMk cId="0" sldId="261"/>
            <ac:spMk id="11" creationId="{00000000-0000-0000-0000-000000000000}"/>
          </ac:spMkLst>
        </pc:spChg>
        <pc:spChg chg="mod">
          <ac:chgData name="Ashutosh Nandeshwar" userId="a9ab2e22-fa7a-4aa5-ad68-eb0c0d41c1c1" providerId="ADAL" clId="{D3384D06-9FFE-6F4E-AA34-5ED99C5D011E}" dt="2025-04-01T02:41:58.128" v="259" actId="20577"/>
          <ac:spMkLst>
            <pc:docMk/>
            <pc:sldMk cId="0" sldId="261"/>
            <ac:spMk id="13" creationId="{00000000-0000-0000-0000-000000000000}"/>
          </ac:spMkLst>
        </pc:spChg>
        <pc:spChg chg="mod">
          <ac:chgData name="Ashutosh Nandeshwar" userId="a9ab2e22-fa7a-4aa5-ad68-eb0c0d41c1c1" providerId="ADAL" clId="{D3384D06-9FFE-6F4E-AA34-5ED99C5D011E}" dt="2025-04-01T02:41:15.073" v="228"/>
          <ac:spMkLst>
            <pc:docMk/>
            <pc:sldMk cId="0" sldId="261"/>
            <ac:spMk id="14" creationId="{00000000-0000-0000-0000-000000000000}"/>
          </ac:spMkLst>
        </pc:spChg>
        <pc:spChg chg="del">
          <ac:chgData name="Ashutosh Nandeshwar" userId="a9ab2e22-fa7a-4aa5-ad68-eb0c0d41c1c1" providerId="ADAL" clId="{D3384D06-9FFE-6F4E-AA34-5ED99C5D011E}" dt="2025-04-01T02:37:53.049" v="182" actId="478"/>
          <ac:spMkLst>
            <pc:docMk/>
            <pc:sldMk cId="0" sldId="261"/>
            <ac:spMk id="15" creationId="{00000000-0000-0000-0000-000000000000}"/>
          </ac:spMkLst>
        </pc:spChg>
        <pc:spChg chg="del">
          <ac:chgData name="Ashutosh Nandeshwar" userId="a9ab2e22-fa7a-4aa5-ad68-eb0c0d41c1c1" providerId="ADAL" clId="{D3384D06-9FFE-6F4E-AA34-5ED99C5D011E}" dt="2025-04-01T02:40:00.205" v="211" actId="478"/>
          <ac:spMkLst>
            <pc:docMk/>
            <pc:sldMk cId="0" sldId="261"/>
            <ac:spMk id="16" creationId="{00000000-0000-0000-0000-000000000000}"/>
          </ac:spMkLst>
        </pc:spChg>
        <pc:spChg chg="mod">
          <ac:chgData name="Ashutosh Nandeshwar" userId="a9ab2e22-fa7a-4aa5-ad68-eb0c0d41c1c1" providerId="ADAL" clId="{D3384D06-9FFE-6F4E-AA34-5ED99C5D011E}" dt="2025-04-01T02:43:18.761" v="276" actId="20577"/>
          <ac:spMkLst>
            <pc:docMk/>
            <pc:sldMk cId="0" sldId="261"/>
            <ac:spMk id="18" creationId="{00000000-0000-0000-0000-000000000000}"/>
          </ac:spMkLst>
        </pc:spChg>
        <pc:spChg chg="mod">
          <ac:chgData name="Ashutosh Nandeshwar" userId="a9ab2e22-fa7a-4aa5-ad68-eb0c0d41c1c1" providerId="ADAL" clId="{D3384D06-9FFE-6F4E-AA34-5ED99C5D011E}" dt="2025-04-01T02:41:31.860" v="233" actId="20577"/>
          <ac:spMkLst>
            <pc:docMk/>
            <pc:sldMk cId="0" sldId="261"/>
            <ac:spMk id="19" creationId="{00000000-0000-0000-0000-000000000000}"/>
          </ac:spMkLst>
        </pc:spChg>
        <pc:spChg chg="del">
          <ac:chgData name="Ashutosh Nandeshwar" userId="a9ab2e22-fa7a-4aa5-ad68-eb0c0d41c1c1" providerId="ADAL" clId="{D3384D06-9FFE-6F4E-AA34-5ED99C5D011E}" dt="2025-04-01T02:37:55.731" v="183" actId="478"/>
          <ac:spMkLst>
            <pc:docMk/>
            <pc:sldMk cId="0" sldId="261"/>
            <ac:spMk id="20" creationId="{00000000-0000-0000-0000-000000000000}"/>
          </ac:spMkLst>
        </pc:spChg>
        <pc:spChg chg="add del">
          <ac:chgData name="Ashutosh Nandeshwar" userId="a9ab2e22-fa7a-4aa5-ad68-eb0c0d41c1c1" providerId="ADAL" clId="{D3384D06-9FFE-6F4E-AA34-5ED99C5D011E}" dt="2025-04-01T02:39:52.682" v="210" actId="478"/>
          <ac:spMkLst>
            <pc:docMk/>
            <pc:sldMk cId="0" sldId="261"/>
            <ac:spMk id="21" creationId="{00000000-0000-0000-0000-000000000000}"/>
          </ac:spMkLst>
        </pc:spChg>
        <pc:spChg chg="add del mod ord">
          <ac:chgData name="Ashutosh Nandeshwar" userId="a9ab2e22-fa7a-4aa5-ad68-eb0c0d41c1c1" providerId="ADAL" clId="{D3384D06-9FFE-6F4E-AA34-5ED99C5D011E}" dt="2025-04-01T02:38:52.869" v="194" actId="700"/>
          <ac:spMkLst>
            <pc:docMk/>
            <pc:sldMk cId="0" sldId="261"/>
            <ac:spMk id="22" creationId="{A1C8E86E-32B0-482F-2C98-A88F69D75EBD}"/>
          </ac:spMkLst>
        </pc:spChg>
        <pc:spChg chg="add del mod ord">
          <ac:chgData name="Ashutosh Nandeshwar" userId="a9ab2e22-fa7a-4aa5-ad68-eb0c0d41c1c1" providerId="ADAL" clId="{D3384D06-9FFE-6F4E-AA34-5ED99C5D011E}" dt="2025-04-01T02:38:52.869" v="194" actId="700"/>
          <ac:spMkLst>
            <pc:docMk/>
            <pc:sldMk cId="0" sldId="261"/>
            <ac:spMk id="23" creationId="{45F2B976-72A8-C50B-15BE-722CD3B76CAE}"/>
          </ac:spMkLst>
        </pc:spChg>
        <pc:spChg chg="add del mod ord">
          <ac:chgData name="Ashutosh Nandeshwar" userId="a9ab2e22-fa7a-4aa5-ad68-eb0c0d41c1c1" providerId="ADAL" clId="{D3384D06-9FFE-6F4E-AA34-5ED99C5D011E}" dt="2025-04-01T02:38:52.869" v="194" actId="700"/>
          <ac:spMkLst>
            <pc:docMk/>
            <pc:sldMk cId="0" sldId="261"/>
            <ac:spMk id="24" creationId="{68CF4A22-4E62-5149-4C6D-C4C0E4B91A6B}"/>
          </ac:spMkLst>
        </pc:spChg>
        <pc:spChg chg="add del mod ord">
          <ac:chgData name="Ashutosh Nandeshwar" userId="a9ab2e22-fa7a-4aa5-ad68-eb0c0d41c1c1" providerId="ADAL" clId="{D3384D06-9FFE-6F4E-AA34-5ED99C5D011E}" dt="2025-04-01T02:38:52.869" v="194" actId="700"/>
          <ac:spMkLst>
            <pc:docMk/>
            <pc:sldMk cId="0" sldId="261"/>
            <ac:spMk id="25" creationId="{45DDD08C-37AD-4747-DAE4-C68F2A7E6112}"/>
          </ac:spMkLst>
        </pc:spChg>
        <pc:spChg chg="add del mod ord">
          <ac:chgData name="Ashutosh Nandeshwar" userId="a9ab2e22-fa7a-4aa5-ad68-eb0c0d41c1c1" providerId="ADAL" clId="{D3384D06-9FFE-6F4E-AA34-5ED99C5D011E}" dt="2025-04-01T02:39:36.362" v="205" actId="478"/>
          <ac:spMkLst>
            <pc:docMk/>
            <pc:sldMk cId="0" sldId="261"/>
            <ac:spMk id="26" creationId="{F910A7FD-332E-ACBD-1148-9DA83639E67C}"/>
          </ac:spMkLst>
        </pc:spChg>
        <pc:spChg chg="add del mod ord">
          <ac:chgData name="Ashutosh Nandeshwar" userId="a9ab2e22-fa7a-4aa5-ad68-eb0c0d41c1c1" providerId="ADAL" clId="{D3384D06-9FFE-6F4E-AA34-5ED99C5D011E}" dt="2025-04-01T02:39:40.958" v="206" actId="478"/>
          <ac:spMkLst>
            <pc:docMk/>
            <pc:sldMk cId="0" sldId="261"/>
            <ac:spMk id="27" creationId="{608BE105-5A3E-F174-8275-4F0857BBD629}"/>
          </ac:spMkLst>
        </pc:spChg>
        <pc:spChg chg="add del mod ord">
          <ac:chgData name="Ashutosh Nandeshwar" userId="a9ab2e22-fa7a-4aa5-ad68-eb0c0d41c1c1" providerId="ADAL" clId="{D3384D06-9FFE-6F4E-AA34-5ED99C5D011E}" dt="2025-04-01T02:39:43.962" v="207" actId="478"/>
          <ac:spMkLst>
            <pc:docMk/>
            <pc:sldMk cId="0" sldId="261"/>
            <ac:spMk id="28" creationId="{2CA5A4FB-1AA9-2E8F-FB00-C0BCF0A4DAA5}"/>
          </ac:spMkLst>
        </pc:spChg>
        <pc:grpChg chg="del mod">
          <ac:chgData name="Ashutosh Nandeshwar" userId="a9ab2e22-fa7a-4aa5-ad68-eb0c0d41c1c1" providerId="ADAL" clId="{D3384D06-9FFE-6F4E-AA34-5ED99C5D011E}" dt="2025-04-01T02:40:25.841" v="226" actId="478"/>
          <ac:grpSpMkLst>
            <pc:docMk/>
            <pc:sldMk cId="0" sldId="261"/>
            <ac:grpSpMk id="4" creationId="{00000000-0000-0000-0000-000000000000}"/>
          </ac:grpSpMkLst>
        </pc:grpChg>
      </pc:sldChg>
      <pc:sldChg chg="del">
        <pc:chgData name="Ashutosh Nandeshwar" userId="a9ab2e22-fa7a-4aa5-ad68-eb0c0d41c1c1" providerId="ADAL" clId="{D3384D06-9FFE-6F4E-AA34-5ED99C5D011E}" dt="2025-03-31T19:01:24.737" v="6" actId="2696"/>
        <pc:sldMkLst>
          <pc:docMk/>
          <pc:sldMk cId="0" sldId="262"/>
        </pc:sldMkLst>
      </pc:sldChg>
      <pc:sldChg chg="addSp delSp modSp mod modClrScheme chgLayout">
        <pc:chgData name="Ashutosh Nandeshwar" userId="a9ab2e22-fa7a-4aa5-ad68-eb0c0d41c1c1" providerId="ADAL" clId="{D3384D06-9FFE-6F4E-AA34-5ED99C5D011E}" dt="2025-04-01T02:27:10.398" v="159" actId="1076"/>
        <pc:sldMkLst>
          <pc:docMk/>
          <pc:sldMk cId="0" sldId="263"/>
        </pc:sldMkLst>
        <pc:spChg chg="mod">
          <ac:chgData name="Ashutosh Nandeshwar" userId="a9ab2e22-fa7a-4aa5-ad68-eb0c0d41c1c1" providerId="ADAL" clId="{D3384D06-9FFE-6F4E-AA34-5ED99C5D011E}" dt="2025-04-01T02:27:10.398" v="159" actId="1076"/>
          <ac:spMkLst>
            <pc:docMk/>
            <pc:sldMk cId="0" sldId="263"/>
            <ac:spMk id="3" creationId="{00000000-0000-0000-0000-000000000000}"/>
          </ac:spMkLst>
        </pc:spChg>
        <pc:spChg chg="add del mod ord">
          <ac:chgData name="Ashutosh Nandeshwar" userId="a9ab2e22-fa7a-4aa5-ad68-eb0c0d41c1c1" providerId="ADAL" clId="{D3384D06-9FFE-6F4E-AA34-5ED99C5D011E}" dt="2025-03-31T20:02:16.450" v="127" actId="700"/>
          <ac:spMkLst>
            <pc:docMk/>
            <pc:sldMk cId="0" sldId="263"/>
            <ac:spMk id="15" creationId="{7231CCD6-1E1C-3422-50F4-DE4847E064BB}"/>
          </ac:spMkLst>
        </pc:spChg>
        <pc:spChg chg="add del mod ord">
          <ac:chgData name="Ashutosh Nandeshwar" userId="a9ab2e22-fa7a-4aa5-ad68-eb0c0d41c1c1" providerId="ADAL" clId="{D3384D06-9FFE-6F4E-AA34-5ED99C5D011E}" dt="2025-03-31T20:02:16.450" v="127" actId="700"/>
          <ac:spMkLst>
            <pc:docMk/>
            <pc:sldMk cId="0" sldId="263"/>
            <ac:spMk id="16" creationId="{F4E55E31-5869-C3D4-34E7-46B52BF5A04E}"/>
          </ac:spMkLst>
        </pc:spChg>
        <pc:spChg chg="add del mod ord">
          <ac:chgData name="Ashutosh Nandeshwar" userId="a9ab2e22-fa7a-4aa5-ad68-eb0c0d41c1c1" providerId="ADAL" clId="{D3384D06-9FFE-6F4E-AA34-5ED99C5D011E}" dt="2025-04-01T02:26:52.706" v="155" actId="478"/>
          <ac:spMkLst>
            <pc:docMk/>
            <pc:sldMk cId="0" sldId="263"/>
            <ac:spMk id="17" creationId="{5F2E50B2-7D24-A308-AFAB-6D76D3AAC982}"/>
          </ac:spMkLst>
        </pc:spChg>
        <pc:spChg chg="add del mod ord">
          <ac:chgData name="Ashutosh Nandeshwar" userId="a9ab2e22-fa7a-4aa5-ad68-eb0c0d41c1c1" providerId="ADAL" clId="{D3384D06-9FFE-6F4E-AA34-5ED99C5D011E}" dt="2025-04-01T02:26:57.244" v="156" actId="478"/>
          <ac:spMkLst>
            <pc:docMk/>
            <pc:sldMk cId="0" sldId="263"/>
            <ac:spMk id="18" creationId="{BD95D7A6-68B3-27E7-D7F0-3724735E0EA7}"/>
          </ac:spMkLst>
        </pc:spChg>
        <pc:spChg chg="add del mod ord">
          <ac:chgData name="Ashutosh Nandeshwar" userId="a9ab2e22-fa7a-4aa5-ad68-eb0c0d41c1c1" providerId="ADAL" clId="{D3384D06-9FFE-6F4E-AA34-5ED99C5D011E}" dt="2025-04-01T02:27:01.366" v="157" actId="478"/>
          <ac:spMkLst>
            <pc:docMk/>
            <pc:sldMk cId="0" sldId="263"/>
            <ac:spMk id="19" creationId="{C575217B-98A7-90C9-4883-68A370D09177}"/>
          </ac:spMkLst>
        </pc:spChg>
        <pc:spChg chg="add del mod ord">
          <ac:chgData name="Ashutosh Nandeshwar" userId="a9ab2e22-fa7a-4aa5-ad68-eb0c0d41c1c1" providerId="ADAL" clId="{D3384D06-9FFE-6F4E-AA34-5ED99C5D011E}" dt="2025-04-01T02:27:06.050" v="158" actId="478"/>
          <ac:spMkLst>
            <pc:docMk/>
            <pc:sldMk cId="0" sldId="263"/>
            <ac:spMk id="20" creationId="{ACB7F860-7A42-19F3-D88E-0A7A82DA7B5A}"/>
          </ac:spMkLst>
        </pc:spChg>
        <pc:grpChg chg="del">
          <ac:chgData name="Ashutosh Nandeshwar" userId="a9ab2e22-fa7a-4aa5-ad68-eb0c0d41c1c1" providerId="ADAL" clId="{D3384D06-9FFE-6F4E-AA34-5ED99C5D011E}" dt="2025-03-31T20:00:12.146" v="110" actId="478"/>
          <ac:grpSpMkLst>
            <pc:docMk/>
            <pc:sldMk cId="0" sldId="263"/>
            <ac:grpSpMk id="6" creationId="{00000000-0000-0000-0000-000000000000}"/>
          </ac:grpSpMkLst>
        </pc:grpChg>
        <pc:grpChg chg="del">
          <ac:chgData name="Ashutosh Nandeshwar" userId="a9ab2e22-fa7a-4aa5-ad68-eb0c0d41c1c1" providerId="ADAL" clId="{D3384D06-9FFE-6F4E-AA34-5ED99C5D011E}" dt="2025-03-31T20:00:17.459" v="111" actId="478"/>
          <ac:grpSpMkLst>
            <pc:docMk/>
            <pc:sldMk cId="0" sldId="263"/>
            <ac:grpSpMk id="10" creationId="{00000000-0000-0000-0000-000000000000}"/>
          </ac:grpSpMkLst>
        </pc:grpChg>
        <pc:picChg chg="del">
          <ac:chgData name="Ashutosh Nandeshwar" userId="a9ab2e22-fa7a-4aa5-ad68-eb0c0d41c1c1" providerId="ADAL" clId="{D3384D06-9FFE-6F4E-AA34-5ED99C5D011E}" dt="2025-03-31T19:59:35.203" v="108" actId="478"/>
          <ac:picMkLst>
            <pc:docMk/>
            <pc:sldMk cId="0" sldId="263"/>
            <ac:picMk id="4" creationId="{00000000-0000-0000-0000-000000000000}"/>
          </ac:picMkLst>
        </pc:picChg>
        <pc:picChg chg="del">
          <ac:chgData name="Ashutosh Nandeshwar" userId="a9ab2e22-fa7a-4aa5-ad68-eb0c0d41c1c1" providerId="ADAL" clId="{D3384D06-9FFE-6F4E-AA34-5ED99C5D011E}" dt="2025-03-31T19:59:36.802" v="109" actId="478"/>
          <ac:picMkLst>
            <pc:docMk/>
            <pc:sldMk cId="0" sldId="263"/>
            <ac:picMk id="5" creationId="{00000000-0000-0000-0000-000000000000}"/>
          </ac:picMkLst>
        </pc:picChg>
      </pc:sldChg>
      <pc:sldChg chg="del">
        <pc:chgData name="Ashutosh Nandeshwar" userId="a9ab2e22-fa7a-4aa5-ad68-eb0c0d41c1c1" providerId="ADAL" clId="{D3384D06-9FFE-6F4E-AA34-5ED99C5D011E}" dt="2025-04-01T02:35:16.456" v="166" actId="2696"/>
        <pc:sldMkLst>
          <pc:docMk/>
          <pc:sldMk cId="0" sldId="264"/>
        </pc:sldMkLst>
      </pc:sldChg>
      <pc:sldChg chg="del">
        <pc:chgData name="Ashutosh Nandeshwar" userId="a9ab2e22-fa7a-4aa5-ad68-eb0c0d41c1c1" providerId="ADAL" clId="{D3384D06-9FFE-6F4E-AA34-5ED99C5D011E}" dt="2025-03-31T18:59:37.646" v="2" actId="2696"/>
        <pc:sldMkLst>
          <pc:docMk/>
          <pc:sldMk cId="0" sldId="265"/>
        </pc:sldMkLst>
      </pc:sldChg>
      <pc:sldChg chg="del">
        <pc:chgData name="Ashutosh Nandeshwar" userId="a9ab2e22-fa7a-4aa5-ad68-eb0c0d41c1c1" providerId="ADAL" clId="{D3384D06-9FFE-6F4E-AA34-5ED99C5D011E}" dt="2025-03-31T19:00:31.927" v="5" actId="2696"/>
        <pc:sldMkLst>
          <pc:docMk/>
          <pc:sldMk cId="0" sldId="266"/>
        </pc:sldMkLst>
      </pc:sldChg>
      <pc:sldChg chg="del">
        <pc:chgData name="Ashutosh Nandeshwar" userId="a9ab2e22-fa7a-4aa5-ad68-eb0c0d41c1c1" providerId="ADAL" clId="{D3384D06-9FFE-6F4E-AA34-5ED99C5D011E}" dt="2025-03-31T19:01:48.461" v="8" actId="2696"/>
        <pc:sldMkLst>
          <pc:docMk/>
          <pc:sldMk cId="0" sldId="267"/>
        </pc:sldMkLst>
      </pc:sldChg>
      <pc:sldChg chg="del">
        <pc:chgData name="Ashutosh Nandeshwar" userId="a9ab2e22-fa7a-4aa5-ad68-eb0c0d41c1c1" providerId="ADAL" clId="{D3384D06-9FFE-6F4E-AA34-5ED99C5D011E}" dt="2025-03-31T19:57:36.288" v="97" actId="2696"/>
        <pc:sldMkLst>
          <pc:docMk/>
          <pc:sldMk cId="0" sldId="268"/>
        </pc:sldMkLst>
      </pc:sldChg>
      <pc:sldChg chg="del">
        <pc:chgData name="Ashutosh Nandeshwar" userId="a9ab2e22-fa7a-4aa5-ad68-eb0c0d41c1c1" providerId="ADAL" clId="{D3384D06-9FFE-6F4E-AA34-5ED99C5D011E}" dt="2025-03-31T18:58:26.796" v="1" actId="2696"/>
        <pc:sldMkLst>
          <pc:docMk/>
          <pc:sldMk cId="0" sldId="269"/>
        </pc:sldMkLst>
      </pc:sldChg>
      <pc:sldChg chg="del">
        <pc:chgData name="Ashutosh Nandeshwar" userId="a9ab2e22-fa7a-4aa5-ad68-eb0c0d41c1c1" providerId="ADAL" clId="{D3384D06-9FFE-6F4E-AA34-5ED99C5D011E}" dt="2025-03-31T18:58:21.960" v="0" actId="2696"/>
        <pc:sldMkLst>
          <pc:docMk/>
          <pc:sldMk cId="0" sldId="270"/>
        </pc:sldMkLst>
      </pc:sldChg>
      <pc:sldMasterChg chg="modSldLayout">
        <pc:chgData name="Ashutosh Nandeshwar" userId="a9ab2e22-fa7a-4aa5-ad68-eb0c0d41c1c1" providerId="ADAL" clId="{D3384D06-9FFE-6F4E-AA34-5ED99C5D011E}" dt="2025-04-01T03:03:54.654" v="283" actId="1076"/>
        <pc:sldMasterMkLst>
          <pc:docMk/>
          <pc:sldMasterMk cId="0" sldId="2147483648"/>
        </pc:sldMasterMkLst>
        <pc:sldLayoutChg chg="addSp delSp modSp mod">
          <pc:chgData name="Ashutosh Nandeshwar" userId="a9ab2e22-fa7a-4aa5-ad68-eb0c0d41c1c1" providerId="ADAL" clId="{D3384D06-9FFE-6F4E-AA34-5ED99C5D011E}" dt="2025-03-31T20:52:30.540" v="134" actId="207"/>
          <pc:sldLayoutMkLst>
            <pc:docMk/>
            <pc:sldMasterMk cId="0" sldId="2147483648"/>
            <pc:sldLayoutMk cId="0" sldId="2147483655"/>
          </pc:sldLayoutMkLst>
          <pc:spChg chg="add del">
            <ac:chgData name="Ashutosh Nandeshwar" userId="a9ab2e22-fa7a-4aa5-ad68-eb0c0d41c1c1" providerId="ADAL" clId="{D3384D06-9FFE-6F4E-AA34-5ED99C5D011E}" dt="2025-03-31T19:09:22.511" v="11" actId="11529"/>
            <ac:spMkLst>
              <pc:docMk/>
              <pc:sldMasterMk cId="0" sldId="2147483648"/>
              <pc:sldLayoutMk cId="0" sldId="2147483655"/>
              <ac:spMk id="5" creationId="{F89A0E83-AF54-0100-2818-6AF807DB7EB7}"/>
            </ac:spMkLst>
          </pc:spChg>
          <pc:spChg chg="add mod">
            <ac:chgData name="Ashutosh Nandeshwar" userId="a9ab2e22-fa7a-4aa5-ad68-eb0c0d41c1c1" providerId="ADAL" clId="{D3384D06-9FFE-6F4E-AA34-5ED99C5D011E}" dt="2025-03-31T20:50:55.619" v="129" actId="20577"/>
            <ac:spMkLst>
              <pc:docMk/>
              <pc:sldMasterMk cId="0" sldId="2147483648"/>
              <pc:sldLayoutMk cId="0" sldId="2147483655"/>
              <ac:spMk id="6" creationId="{107562B9-C41D-6A2A-03A8-DB38E06FE5F7}"/>
            </ac:spMkLst>
          </pc:spChg>
          <pc:spChg chg="add del">
            <ac:chgData name="Ashutosh Nandeshwar" userId="a9ab2e22-fa7a-4aa5-ad68-eb0c0d41c1c1" providerId="ADAL" clId="{D3384D06-9FFE-6F4E-AA34-5ED99C5D011E}" dt="2025-03-31T19:12:12.926" v="28" actId="11529"/>
            <ac:spMkLst>
              <pc:docMk/>
              <pc:sldMasterMk cId="0" sldId="2147483648"/>
              <pc:sldLayoutMk cId="0" sldId="2147483655"/>
              <ac:spMk id="7" creationId="{C33C4F73-9E60-60F4-FD31-F1BBB77CD076}"/>
            </ac:spMkLst>
          </pc:spChg>
          <pc:spChg chg="add mod">
            <ac:chgData name="Ashutosh Nandeshwar" userId="a9ab2e22-fa7a-4aa5-ad68-eb0c0d41c1c1" providerId="ADAL" clId="{D3384D06-9FFE-6F4E-AA34-5ED99C5D011E}" dt="2025-03-31T20:52:30.540" v="134" actId="207"/>
            <ac:spMkLst>
              <pc:docMk/>
              <pc:sldMasterMk cId="0" sldId="2147483648"/>
              <pc:sldLayoutMk cId="0" sldId="2147483655"/>
              <ac:spMk id="8" creationId="{868DCA5E-09D3-F475-1D0B-5ED5D7CCE9FE}"/>
            </ac:spMkLst>
          </pc:spChg>
        </pc:sldLayoutChg>
        <pc:sldLayoutChg chg="addSp delSp modSp mod">
          <pc:chgData name="Ashutosh Nandeshwar" userId="a9ab2e22-fa7a-4aa5-ad68-eb0c0d41c1c1" providerId="ADAL" clId="{D3384D06-9FFE-6F4E-AA34-5ED99C5D011E}" dt="2025-03-31T19:56:38.146" v="95" actId="20577"/>
          <pc:sldLayoutMkLst>
            <pc:docMk/>
            <pc:sldMasterMk cId="0" sldId="2147483648"/>
            <pc:sldLayoutMk cId="408575561" sldId="2147483661"/>
          </pc:sldLayoutMkLst>
          <pc:spChg chg="del">
            <ac:chgData name="Ashutosh Nandeshwar" userId="a9ab2e22-fa7a-4aa5-ad68-eb0c0d41c1c1" providerId="ADAL" clId="{D3384D06-9FFE-6F4E-AA34-5ED99C5D011E}" dt="2025-03-31T19:53:44.231" v="66" actId="478"/>
            <ac:spMkLst>
              <pc:docMk/>
              <pc:sldMasterMk cId="0" sldId="2147483648"/>
              <pc:sldLayoutMk cId="408575561" sldId="2147483661"/>
              <ac:spMk id="2" creationId="{A04D4FDD-3C5B-F51A-481F-1822581A8114}"/>
            </ac:spMkLst>
          </pc:spChg>
          <pc:spChg chg="add del">
            <ac:chgData name="Ashutosh Nandeshwar" userId="a9ab2e22-fa7a-4aa5-ad68-eb0c0d41c1c1" providerId="ADAL" clId="{D3384D06-9FFE-6F4E-AA34-5ED99C5D011E}" dt="2025-03-31T19:53:54.017" v="67" actId="11529"/>
            <ac:spMkLst>
              <pc:docMk/>
              <pc:sldMasterMk cId="0" sldId="2147483648"/>
              <pc:sldLayoutMk cId="408575561" sldId="2147483661"/>
              <ac:spMk id="6" creationId="{E5A2A59B-1DEC-056D-83C8-1AFA7165F5BE}"/>
            </ac:spMkLst>
          </pc:spChg>
          <pc:spChg chg="add mod">
            <ac:chgData name="Ashutosh Nandeshwar" userId="a9ab2e22-fa7a-4aa5-ad68-eb0c0d41c1c1" providerId="ADAL" clId="{D3384D06-9FFE-6F4E-AA34-5ED99C5D011E}" dt="2025-03-31T19:56:35.799" v="88" actId="20577"/>
            <ac:spMkLst>
              <pc:docMk/>
              <pc:sldMasterMk cId="0" sldId="2147483648"/>
              <pc:sldLayoutMk cId="408575561" sldId="2147483661"/>
              <ac:spMk id="7" creationId="{34A203A4-E150-FC96-DAC8-251DADBF28CB}"/>
            </ac:spMkLst>
          </pc:spChg>
          <pc:spChg chg="add del">
            <ac:chgData name="Ashutosh Nandeshwar" userId="a9ab2e22-fa7a-4aa5-ad68-eb0c0d41c1c1" providerId="ADAL" clId="{D3384D06-9FFE-6F4E-AA34-5ED99C5D011E}" dt="2025-03-31T19:55:55.613" v="76" actId="11529"/>
            <ac:spMkLst>
              <pc:docMk/>
              <pc:sldMasterMk cId="0" sldId="2147483648"/>
              <pc:sldLayoutMk cId="408575561" sldId="2147483661"/>
              <ac:spMk id="8" creationId="{2D9B685B-C457-0651-D820-FF0AF7BCB434}"/>
            </ac:spMkLst>
          </pc:spChg>
          <pc:spChg chg="add mod">
            <ac:chgData name="Ashutosh Nandeshwar" userId="a9ab2e22-fa7a-4aa5-ad68-eb0c0d41c1c1" providerId="ADAL" clId="{D3384D06-9FFE-6F4E-AA34-5ED99C5D011E}" dt="2025-03-31T19:56:38.146" v="95" actId="20577"/>
            <ac:spMkLst>
              <pc:docMk/>
              <pc:sldMasterMk cId="0" sldId="2147483648"/>
              <pc:sldLayoutMk cId="408575561" sldId="2147483661"/>
              <ac:spMk id="9" creationId="{FE0D71CE-D4F8-C0DE-367B-D8417A8B4874}"/>
            </ac:spMkLst>
          </pc:spChg>
        </pc:sldLayoutChg>
        <pc:sldLayoutChg chg="addSp delSp modSp mod">
          <pc:chgData name="Ashutosh Nandeshwar" userId="a9ab2e22-fa7a-4aa5-ad68-eb0c0d41c1c1" providerId="ADAL" clId="{D3384D06-9FFE-6F4E-AA34-5ED99C5D011E}" dt="2025-03-31T20:02:05.853" v="126" actId="962"/>
          <pc:sldLayoutMkLst>
            <pc:docMk/>
            <pc:sldMasterMk cId="0" sldId="2147483648"/>
            <pc:sldLayoutMk cId="1784991135" sldId="2147483662"/>
          </pc:sldLayoutMkLst>
          <pc:spChg chg="del">
            <ac:chgData name="Ashutosh Nandeshwar" userId="a9ab2e22-fa7a-4aa5-ad68-eb0c0d41c1c1" providerId="ADAL" clId="{D3384D06-9FFE-6F4E-AA34-5ED99C5D011E}" dt="2025-03-31T19:59:22.423" v="106" actId="478"/>
            <ac:spMkLst>
              <pc:docMk/>
              <pc:sldMasterMk cId="0" sldId="2147483648"/>
              <pc:sldLayoutMk cId="1784991135" sldId="2147483662"/>
              <ac:spMk id="2" creationId="{7E86A774-9665-6515-9E27-F48405462480}"/>
            </ac:spMkLst>
          </pc:spChg>
          <pc:spChg chg="add del">
            <ac:chgData name="Ashutosh Nandeshwar" userId="a9ab2e22-fa7a-4aa5-ad68-eb0c0d41c1c1" providerId="ADAL" clId="{D3384D06-9FFE-6F4E-AA34-5ED99C5D011E}" dt="2025-03-31T19:58:29.645" v="98" actId="11529"/>
            <ac:spMkLst>
              <pc:docMk/>
              <pc:sldMasterMk cId="0" sldId="2147483648"/>
              <pc:sldLayoutMk cId="1784991135" sldId="2147483662"/>
              <ac:spMk id="6" creationId="{0C6792C2-CCDF-89A0-61B0-1E91452190EC}"/>
            </ac:spMkLst>
          </pc:spChg>
          <pc:spChg chg="add del mod">
            <ac:chgData name="Ashutosh Nandeshwar" userId="a9ab2e22-fa7a-4aa5-ad68-eb0c0d41c1c1" providerId="ADAL" clId="{D3384D06-9FFE-6F4E-AA34-5ED99C5D011E}" dt="2025-03-31T19:58:31.335" v="99" actId="478"/>
            <ac:spMkLst>
              <pc:docMk/>
              <pc:sldMasterMk cId="0" sldId="2147483648"/>
              <pc:sldLayoutMk cId="1784991135" sldId="2147483662"/>
              <ac:spMk id="7" creationId="{976B56A3-27B2-16CA-75A4-092C8DC9113E}"/>
            </ac:spMkLst>
          </pc:spChg>
          <pc:spChg chg="add del">
            <ac:chgData name="Ashutosh Nandeshwar" userId="a9ab2e22-fa7a-4aa5-ad68-eb0c0d41c1c1" providerId="ADAL" clId="{D3384D06-9FFE-6F4E-AA34-5ED99C5D011E}" dt="2025-03-31T19:58:38.260" v="100" actId="11529"/>
            <ac:spMkLst>
              <pc:docMk/>
              <pc:sldMasterMk cId="0" sldId="2147483648"/>
              <pc:sldLayoutMk cId="1784991135" sldId="2147483662"/>
              <ac:spMk id="8" creationId="{5A7CD19D-3FBB-B7D7-0184-03F8E4C66DE9}"/>
            </ac:spMkLst>
          </pc:spChg>
          <pc:spChg chg="add mod">
            <ac:chgData name="Ashutosh Nandeshwar" userId="a9ab2e22-fa7a-4aa5-ad68-eb0c0d41c1c1" providerId="ADAL" clId="{D3384D06-9FFE-6F4E-AA34-5ED99C5D011E}" dt="2025-03-31T20:01:40.922" v="123" actId="962"/>
            <ac:spMkLst>
              <pc:docMk/>
              <pc:sldMasterMk cId="0" sldId="2147483648"/>
              <pc:sldLayoutMk cId="1784991135" sldId="2147483662"/>
              <ac:spMk id="9" creationId="{D2CB72C7-89C1-CB7C-8E27-12EEC0CFDF47}"/>
            </ac:spMkLst>
          </pc:spChg>
          <pc:spChg chg="add mod">
            <ac:chgData name="Ashutosh Nandeshwar" userId="a9ab2e22-fa7a-4aa5-ad68-eb0c0d41c1c1" providerId="ADAL" clId="{D3384D06-9FFE-6F4E-AA34-5ED99C5D011E}" dt="2025-03-31T20:01:44.275" v="124" actId="962"/>
            <ac:spMkLst>
              <pc:docMk/>
              <pc:sldMasterMk cId="0" sldId="2147483648"/>
              <pc:sldLayoutMk cId="1784991135" sldId="2147483662"/>
              <ac:spMk id="10" creationId="{56B74E52-EE75-B537-F5B6-0314A487B89E}"/>
            </ac:spMkLst>
          </pc:spChg>
          <pc:spChg chg="add del">
            <ac:chgData name="Ashutosh Nandeshwar" userId="a9ab2e22-fa7a-4aa5-ad68-eb0c0d41c1c1" providerId="ADAL" clId="{D3384D06-9FFE-6F4E-AA34-5ED99C5D011E}" dt="2025-03-31T20:00:31.713" v="112" actId="11529"/>
            <ac:spMkLst>
              <pc:docMk/>
              <pc:sldMasterMk cId="0" sldId="2147483648"/>
              <pc:sldLayoutMk cId="1784991135" sldId="2147483662"/>
              <ac:spMk id="11" creationId="{78F9B805-4708-9B6E-5DAF-53F7FB6A11F7}"/>
            </ac:spMkLst>
          </pc:spChg>
          <pc:spChg chg="add mod">
            <ac:chgData name="Ashutosh Nandeshwar" userId="a9ab2e22-fa7a-4aa5-ad68-eb0c0d41c1c1" providerId="ADAL" clId="{D3384D06-9FFE-6F4E-AA34-5ED99C5D011E}" dt="2025-03-31T20:01:56.968" v="125" actId="962"/>
            <ac:spMkLst>
              <pc:docMk/>
              <pc:sldMasterMk cId="0" sldId="2147483648"/>
              <pc:sldLayoutMk cId="1784991135" sldId="2147483662"/>
              <ac:spMk id="12" creationId="{D1E4F70C-DF76-F930-29A5-999D0C3B5BFE}"/>
            </ac:spMkLst>
          </pc:spChg>
          <pc:spChg chg="add mod">
            <ac:chgData name="Ashutosh Nandeshwar" userId="a9ab2e22-fa7a-4aa5-ad68-eb0c0d41c1c1" providerId="ADAL" clId="{D3384D06-9FFE-6F4E-AA34-5ED99C5D011E}" dt="2025-03-31T20:02:05.853" v="126" actId="962"/>
            <ac:spMkLst>
              <pc:docMk/>
              <pc:sldMasterMk cId="0" sldId="2147483648"/>
              <pc:sldLayoutMk cId="1784991135" sldId="2147483662"/>
              <ac:spMk id="13" creationId="{2F9D2D8D-2C19-4595-BBD8-57E3E2B26FA0}"/>
            </ac:spMkLst>
          </pc:spChg>
        </pc:sldLayoutChg>
        <pc:sldLayoutChg chg="addSp delSp modSp mod">
          <pc:chgData name="Ashutosh Nandeshwar" userId="a9ab2e22-fa7a-4aa5-ad68-eb0c0d41c1c1" providerId="ADAL" clId="{D3384D06-9FFE-6F4E-AA34-5ED99C5D011E}" dt="2025-04-01T03:03:54.654" v="283" actId="1076"/>
          <pc:sldLayoutMkLst>
            <pc:docMk/>
            <pc:sldMasterMk cId="0" sldId="2147483648"/>
            <pc:sldLayoutMk cId="3381937053" sldId="2147483663"/>
          </pc:sldLayoutMkLst>
          <pc:spChg chg="del">
            <ac:chgData name="Ashutosh Nandeshwar" userId="a9ab2e22-fa7a-4aa5-ad68-eb0c0d41c1c1" providerId="ADAL" clId="{D3384D06-9FFE-6F4E-AA34-5ED99C5D011E}" dt="2025-04-01T02:38:35.529" v="193" actId="478"/>
            <ac:spMkLst>
              <pc:docMk/>
              <pc:sldMasterMk cId="0" sldId="2147483648"/>
              <pc:sldLayoutMk cId="3381937053" sldId="2147483663"/>
              <ac:spMk id="2" creationId="{642A026F-6533-469D-B4D9-5E236637E6FE}"/>
            </ac:spMkLst>
          </pc:spChg>
          <pc:spChg chg="del">
            <ac:chgData name="Ashutosh Nandeshwar" userId="a9ab2e22-fa7a-4aa5-ad68-eb0c0d41c1c1" providerId="ADAL" clId="{D3384D06-9FFE-6F4E-AA34-5ED99C5D011E}" dt="2025-04-01T02:36:06.954" v="167" actId="478"/>
            <ac:spMkLst>
              <pc:docMk/>
              <pc:sldMasterMk cId="0" sldId="2147483648"/>
              <pc:sldLayoutMk cId="3381937053" sldId="2147483663"/>
              <ac:spMk id="3" creationId="{6A341D2E-0FE2-DAED-D815-39D1C7FBAF77}"/>
            </ac:spMkLst>
          </pc:spChg>
          <pc:spChg chg="del">
            <ac:chgData name="Ashutosh Nandeshwar" userId="a9ab2e22-fa7a-4aa5-ad68-eb0c0d41c1c1" providerId="ADAL" clId="{D3384D06-9FFE-6F4E-AA34-5ED99C5D011E}" dt="2025-04-01T02:36:06.954" v="167" actId="478"/>
            <ac:spMkLst>
              <pc:docMk/>
              <pc:sldMasterMk cId="0" sldId="2147483648"/>
              <pc:sldLayoutMk cId="3381937053" sldId="2147483663"/>
              <ac:spMk id="4" creationId="{CD5E3F76-04D5-4ECC-CEF1-0F852316D48F}"/>
            </ac:spMkLst>
          </pc:spChg>
          <pc:spChg chg="del">
            <ac:chgData name="Ashutosh Nandeshwar" userId="a9ab2e22-fa7a-4aa5-ad68-eb0c0d41c1c1" providerId="ADAL" clId="{D3384D06-9FFE-6F4E-AA34-5ED99C5D011E}" dt="2025-04-01T02:36:06.954" v="167" actId="478"/>
            <ac:spMkLst>
              <pc:docMk/>
              <pc:sldMasterMk cId="0" sldId="2147483648"/>
              <pc:sldLayoutMk cId="3381937053" sldId="2147483663"/>
              <ac:spMk id="5" creationId="{E6A18C1D-4376-EBD2-F6A7-419A677D6C24}"/>
            </ac:spMkLst>
          </pc:spChg>
          <pc:spChg chg="add del">
            <ac:chgData name="Ashutosh Nandeshwar" userId="a9ab2e22-fa7a-4aa5-ad68-eb0c0d41c1c1" providerId="ADAL" clId="{D3384D06-9FFE-6F4E-AA34-5ED99C5D011E}" dt="2025-04-01T02:36:14.774" v="168" actId="11529"/>
            <ac:spMkLst>
              <pc:docMk/>
              <pc:sldMasterMk cId="0" sldId="2147483648"/>
              <pc:sldLayoutMk cId="3381937053" sldId="2147483663"/>
              <ac:spMk id="6" creationId="{F09BDA74-3EA3-D653-9546-EE91C7522B80}"/>
            </ac:spMkLst>
          </pc:spChg>
          <pc:spChg chg="add mod">
            <ac:chgData name="Ashutosh Nandeshwar" userId="a9ab2e22-fa7a-4aa5-ad68-eb0c0d41c1c1" providerId="ADAL" clId="{D3384D06-9FFE-6F4E-AA34-5ED99C5D011E}" dt="2025-04-01T03:03:29.081" v="281" actId="1076"/>
            <ac:spMkLst>
              <pc:docMk/>
              <pc:sldMasterMk cId="0" sldId="2147483648"/>
              <pc:sldLayoutMk cId="3381937053" sldId="2147483663"/>
              <ac:spMk id="7" creationId="{14D4C5FF-3EFA-E2BC-2550-63BB39FDE957}"/>
            </ac:spMkLst>
          </pc:spChg>
          <pc:spChg chg="add mod">
            <ac:chgData name="Ashutosh Nandeshwar" userId="a9ab2e22-fa7a-4aa5-ad68-eb0c0d41c1c1" providerId="ADAL" clId="{D3384D06-9FFE-6F4E-AA34-5ED99C5D011E}" dt="2025-04-01T03:03:45.356" v="282" actId="1076"/>
            <ac:spMkLst>
              <pc:docMk/>
              <pc:sldMasterMk cId="0" sldId="2147483648"/>
              <pc:sldLayoutMk cId="3381937053" sldId="2147483663"/>
              <ac:spMk id="8" creationId="{004D777A-FF1D-EE87-B8BC-F28B01FBB542}"/>
            </ac:spMkLst>
          </pc:spChg>
          <pc:spChg chg="add mod">
            <ac:chgData name="Ashutosh Nandeshwar" userId="a9ab2e22-fa7a-4aa5-ad68-eb0c0d41c1c1" providerId="ADAL" clId="{D3384D06-9FFE-6F4E-AA34-5ED99C5D011E}" dt="2025-04-01T03:03:54.654" v="283" actId="1076"/>
            <ac:spMkLst>
              <pc:docMk/>
              <pc:sldMasterMk cId="0" sldId="2147483648"/>
              <pc:sldLayoutMk cId="3381937053" sldId="2147483663"/>
              <ac:spMk id="9" creationId="{617770A1-2F62-D09B-2858-9559FF69A87C}"/>
            </ac:spMkLst>
          </pc:spChg>
        </pc:sldLayoutChg>
      </pc:sldMasterChg>
      <pc:sldMasterChg chg="new del mod addSldLayout delSldLayout">
        <pc:chgData name="Ashutosh Nandeshwar" userId="a9ab2e22-fa7a-4aa5-ad68-eb0c0d41c1c1" providerId="ADAL" clId="{D3384D06-9FFE-6F4E-AA34-5ED99C5D011E}" dt="2025-03-31T19:07:30.294" v="10" actId="6938"/>
        <pc:sldMasterMkLst>
          <pc:docMk/>
          <pc:sldMasterMk cId="1185219307" sldId="2147483660"/>
        </pc:sldMasterMkLst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1913129742" sldId="2147483661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1896732887" sldId="2147483662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816418706" sldId="2147483663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511417431" sldId="2147483664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74228671" sldId="2147483665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3749029424" sldId="2147483666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875343015" sldId="2147483667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1556003264" sldId="2147483668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134597927" sldId="2147483669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2148575124" sldId="2147483670"/>
          </pc:sldLayoutMkLst>
        </pc:sldLayoutChg>
        <pc:sldLayoutChg chg="new del replId">
          <pc:chgData name="Ashutosh Nandeshwar" userId="a9ab2e22-fa7a-4aa5-ad68-eb0c0d41c1c1" providerId="ADAL" clId="{D3384D06-9FFE-6F4E-AA34-5ED99C5D011E}" dt="2025-03-31T19:07:30.294" v="10" actId="6938"/>
          <pc:sldLayoutMkLst>
            <pc:docMk/>
            <pc:sldMasterMk cId="1185219307" sldId="2147483660"/>
            <pc:sldLayoutMk cId="907865869" sldId="2147483671"/>
          </pc:sldLayoutMkLst>
        </pc:sldLayoutChg>
      </pc:sldMasterChg>
    </pc:docChg>
  </pc:docChgLst>
</pc:chgInfo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EA9055-7985-6A3F-99D0-B654ED59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B0546-464D-75E5-D8FF-00B1A684A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610FE9-9252-4AA0-4407-8D3F3F610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">
            <a:extLst>
              <a:ext uri="{FF2B5EF4-FFF2-40B4-BE49-F238E27FC236}">
                <a16:creationId xmlns:a16="http://schemas.microsoft.com/office/drawing/2014/main" id="{34A203A4-E150-FC96-DAC8-251DADBF28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19200" y="1790700"/>
            <a:ext cx="8534400" cy="1981200"/>
          </a:xfrm>
        </p:spPr>
        <p:txBody>
          <a:bodyPr anchor="ctr">
            <a:normAutofit/>
          </a:bodyPr>
          <a:lstStyle>
            <a:lvl1pPr marL="0" indent="0">
              <a:buNone/>
              <a:defRPr sz="4800">
                <a:latin typeface="Karla" panose="020B0004030503030003" pitchFamily="34" charset="77"/>
              </a:defRPr>
            </a:lvl1pPr>
            <a:lvl2pPr>
              <a:defRPr>
                <a:latin typeface="Karla" panose="020B0004030503030003" pitchFamily="34" charset="77"/>
              </a:defRPr>
            </a:lvl2pPr>
            <a:lvl3pPr>
              <a:defRPr>
                <a:latin typeface="Karla" panose="020B0004030503030003" pitchFamily="34" charset="77"/>
              </a:defRPr>
            </a:lvl3pPr>
            <a:lvl4pPr>
              <a:defRPr>
                <a:latin typeface="Karla" panose="020B0004030503030003" pitchFamily="34" charset="77"/>
              </a:defRPr>
            </a:lvl4pPr>
            <a:lvl5pPr>
              <a:defRPr>
                <a:latin typeface="Karla" panose="020B0004030503030003" pitchFamily="34" charset="77"/>
              </a:defRPr>
            </a:lvl5pPr>
          </a:lstStyle>
          <a:p>
            <a:pPr lvl="0"/>
            <a:r>
              <a:rPr lang="en-US" dirty="0"/>
              <a:t>Headline</a:t>
            </a:r>
          </a:p>
        </p:txBody>
      </p:sp>
      <p:sp>
        <p:nvSpPr>
          <p:cNvPr id="9" name="content">
            <a:extLst>
              <a:ext uri="{FF2B5EF4-FFF2-40B4-BE49-F238E27FC236}">
                <a16:creationId xmlns:a16="http://schemas.microsoft.com/office/drawing/2014/main" id="{FE0D71CE-D4F8-C0DE-367B-D8417A8B487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9200" y="4229100"/>
            <a:ext cx="8534400" cy="1752600"/>
          </a:xfrm>
        </p:spPr>
        <p:txBody>
          <a:bodyPr/>
          <a:lstStyle>
            <a:lvl1pPr marL="0" indent="0">
              <a:buNone/>
              <a:defRPr>
                <a:latin typeface="Karla" panose="020B0004030503030003" pitchFamily="34" charset="77"/>
              </a:defRPr>
            </a:lvl1pPr>
          </a:lstStyle>
          <a:p>
            <a:pPr lvl="0"/>
            <a:r>
              <a:rPr lang="en-US" dirty="0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408575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581DF-2E95-D42A-845F-7D627589C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6BA84-987C-49B2-37DB-19C8AB746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8D1662-EC23-5D9F-9298-6CA5B41E4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B01F79-9D6E-821C-0093-982AAD11E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5194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authors">
            <a:extLst>
              <a:ext uri="{FF2B5EF4-FFF2-40B4-BE49-F238E27FC236}">
                <a16:creationId xmlns:a16="http://schemas.microsoft.com/office/drawing/2014/main" id="{107562B9-C41D-6A2A-03A8-DB38E06FE5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6071" y="7886700"/>
            <a:ext cx="5867400" cy="6096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Karla" panose="020B0004030503030003" pitchFamily="34" charset="77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868DCA5E-09D3-F475-1D0B-5ED5D7CCE9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6071" y="1409700"/>
            <a:ext cx="12496800" cy="60198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3800">
                <a:solidFill>
                  <a:schemeClr val="bg1"/>
                </a:solidFill>
                <a:latin typeface="Karla" panose="020B0004030503030003" pitchFamily="34" charset="77"/>
              </a:defRPr>
            </a:lvl1pPr>
          </a:lstStyle>
          <a:p>
            <a:pPr lvl="0"/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ttom_text_1">
            <a:extLst>
              <a:ext uri="{FF2B5EF4-FFF2-40B4-BE49-F238E27FC236}">
                <a16:creationId xmlns:a16="http://schemas.microsoft.com/office/drawing/2014/main" id="{14D4C5FF-3EFA-E2BC-2550-63BB39FDE9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97864" y="4457700"/>
            <a:ext cx="3429000" cy="1066800"/>
          </a:xfrm>
        </p:spPr>
        <p:txBody>
          <a:bodyPr anchor="ctr">
            <a:normAutofit/>
          </a:bodyPr>
          <a:lstStyle>
            <a:lvl1pPr marL="0" indent="0" algn="l">
              <a:buNone/>
              <a:defRPr sz="4400" b="1">
                <a:solidFill>
                  <a:schemeClr val="bg1"/>
                </a:solidFill>
                <a:latin typeface="Karla" panose="020B0004030503030003" pitchFamily="34" charset="77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bottom_text_2">
            <a:extLst>
              <a:ext uri="{FF2B5EF4-FFF2-40B4-BE49-F238E27FC236}">
                <a16:creationId xmlns:a16="http://schemas.microsoft.com/office/drawing/2014/main" id="{004D777A-FF1D-EE87-B8BC-F28B01FBB5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22592" y="4475630"/>
            <a:ext cx="3429000" cy="1066800"/>
          </a:xfrm>
        </p:spPr>
        <p:txBody>
          <a:bodyPr anchor="ctr">
            <a:normAutofit/>
          </a:bodyPr>
          <a:lstStyle>
            <a:lvl1pPr marL="0" indent="0" algn="l">
              <a:buNone/>
              <a:defRPr sz="4400" b="1">
                <a:solidFill>
                  <a:schemeClr val="bg1"/>
                </a:solidFill>
                <a:latin typeface="Karla" panose="020B0004030503030003" pitchFamily="34" charset="77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bottom_text_3">
            <a:extLst>
              <a:ext uri="{FF2B5EF4-FFF2-40B4-BE49-F238E27FC236}">
                <a16:creationId xmlns:a16="http://schemas.microsoft.com/office/drawing/2014/main" id="{617770A1-2F62-D09B-2858-9559FF69A87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856464" y="4457700"/>
            <a:ext cx="3429000" cy="1066800"/>
          </a:xfrm>
        </p:spPr>
        <p:txBody>
          <a:bodyPr anchor="ctr">
            <a:normAutofit/>
          </a:bodyPr>
          <a:lstStyle>
            <a:lvl1pPr marL="0" indent="0" algn="l">
              <a:buNone/>
              <a:defRPr sz="4400" b="1">
                <a:solidFill>
                  <a:schemeClr val="bg1"/>
                </a:solidFill>
                <a:latin typeface="Karla" panose="020B0004030503030003" pitchFamily="34" charset="77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37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_by_side_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68244B-7E52-1CA9-246F-5CD14B29C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56B451-841D-9428-B0A8-6334BE62E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FDE23A-F64E-3E95-B943-5F3FD43BA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left_side_chart">
            <a:extLst>
              <a:ext uri="{FF2B5EF4-FFF2-40B4-BE49-F238E27FC236}">
                <a16:creationId xmlns:a16="http://schemas.microsoft.com/office/drawing/2014/main" id="{D2CB72C7-89C1-CB7C-8E27-12EEC0CFDF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24000" y="1333500"/>
            <a:ext cx="7772400" cy="6477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ight_side_chart">
            <a:extLst>
              <a:ext uri="{FF2B5EF4-FFF2-40B4-BE49-F238E27FC236}">
                <a16:creationId xmlns:a16="http://schemas.microsoft.com/office/drawing/2014/main" id="{56B74E52-EE75-B537-F5B6-0314A487B89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879106" y="1351429"/>
            <a:ext cx="7772400" cy="6477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left_side_text">
            <a:extLst>
              <a:ext uri="{FF2B5EF4-FFF2-40B4-BE49-F238E27FC236}">
                <a16:creationId xmlns:a16="http://schemas.microsoft.com/office/drawing/2014/main" id="{D1E4F70C-DF76-F930-29A5-999D0C3B5BF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24000" y="8039100"/>
            <a:ext cx="7772400" cy="990600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b="1">
                <a:latin typeface="Karla" panose="020B0004030503030003" pitchFamily="34" charset="77"/>
              </a:defRPr>
            </a:lvl1pPr>
            <a:lvl2pPr>
              <a:defRPr sz="3200">
                <a:latin typeface="Karla" panose="020B0004030503030003" pitchFamily="34" charset="77"/>
              </a:defRPr>
            </a:lvl2pPr>
            <a:lvl3pPr>
              <a:defRPr sz="2800">
                <a:latin typeface="Karla" panose="020B0004030503030003" pitchFamily="34" charset="77"/>
              </a:defRPr>
            </a:lvl3pPr>
            <a:lvl4pPr>
              <a:defRPr sz="2400">
                <a:latin typeface="Karla" panose="020B0004030503030003" pitchFamily="34" charset="77"/>
              </a:defRPr>
            </a:lvl4pPr>
            <a:lvl5pPr>
              <a:defRPr sz="2400">
                <a:latin typeface="Karla" panose="020B0004030503030003" pitchFamily="34" charset="77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13" name="right_side_text">
            <a:extLst>
              <a:ext uri="{FF2B5EF4-FFF2-40B4-BE49-F238E27FC236}">
                <a16:creationId xmlns:a16="http://schemas.microsoft.com/office/drawing/2014/main" id="{2F9D2D8D-2C19-4595-BBD8-57E3E2B26F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879106" y="8054788"/>
            <a:ext cx="7772400" cy="990600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b="1">
                <a:latin typeface="Karla" panose="020B0004030503030003" pitchFamily="34" charset="77"/>
              </a:defRPr>
            </a:lvl1pPr>
            <a:lvl2pPr>
              <a:defRPr sz="3200">
                <a:latin typeface="Karla" panose="020B0004030503030003" pitchFamily="34" charset="77"/>
              </a:defRPr>
            </a:lvl2pPr>
            <a:lvl3pPr>
              <a:defRPr sz="2800">
                <a:latin typeface="Karla" panose="020B0004030503030003" pitchFamily="34" charset="77"/>
              </a:defRPr>
            </a:lvl3pPr>
            <a:lvl4pPr>
              <a:defRPr sz="2400">
                <a:latin typeface="Karla" panose="020B0004030503030003" pitchFamily="34" charset="77"/>
              </a:defRPr>
            </a:lvl4pPr>
            <a:lvl5pPr>
              <a:defRPr sz="2400">
                <a:latin typeface="Karla" panose="020B0004030503030003" pitchFamily="34" charset="77"/>
              </a:defRPr>
            </a:lvl5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991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3" r:id="rId8"/>
    <p:sldLayoutId id="2147483662" r:id="rId9"/>
    <p:sldLayoutId id="2147483661" r:id="rId10"/>
    <p:sldLayoutId id="2147483660" r:id="rId11"/>
    <p:sldLayoutId id="2147483656" r:id="rId12"/>
    <p:sldLayoutId id="2147483657" r:id="rId13"/>
    <p:sldLayoutId id="2147483658" r:id="rId14"/>
    <p:sldLayoutId id="2147483659" r:id="rId1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540387" y="7638339"/>
            <a:ext cx="15071213" cy="0"/>
          </a:xfrm>
          <a:prstGeom prst="line">
            <a:avLst/>
          </a:prstGeom>
          <a:ln w="9525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0" y="190500"/>
            <a:ext cx="18288000" cy="9636234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pic>
        <p:nvPicPr>
          <p:cNvPr id="15" name="Picture 14" descr="A painting of a ship&#10;&#10;AI-generated content may be incorrect.">
            <a:extLst>
              <a:ext uri="{FF2B5EF4-FFF2-40B4-BE49-F238E27FC236}">
                <a16:creationId xmlns:a16="http://schemas.microsoft.com/office/drawing/2014/main" id="{BF98DBCA-7026-AE72-5DBA-D1774E534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87200" y="284217"/>
            <a:ext cx="6299200" cy="9448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325383" y="320621"/>
            <a:ext cx="17637234" cy="9636234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14" name="AutoShape 14"/>
          <p:cNvSpPr/>
          <p:nvPr/>
        </p:nvSpPr>
        <p:spPr>
          <a:xfrm rot="5400000">
            <a:off x="5965577" y="5138738"/>
            <a:ext cx="6337796" cy="0"/>
          </a:xfrm>
          <a:prstGeom prst="line">
            <a:avLst/>
          </a:prstGeom>
          <a:ln w="9525" cap="rnd">
            <a:solidFill>
              <a:srgbClr val="000000">
                <a:alpha val="49804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1829" b="-66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0" y="0"/>
            <a:ext cx="18288000" cy="3573052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194654" y="748356"/>
            <a:ext cx="7796946" cy="2769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 dirty="0">
                <a:solidFill>
                  <a:srgbClr val="000000"/>
                </a:solidFill>
                <a:latin typeface="Helveticish Bold"/>
                <a:ea typeface="Helveticish Bold"/>
                <a:cs typeface="Helveticish Bold"/>
                <a:sym typeface="Helveticish Bold"/>
              </a:rPr>
              <a:t>Key Findings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194654" y="5677277"/>
            <a:ext cx="4404551" cy="2334298"/>
            <a:chOff x="0" y="1530068"/>
            <a:chExt cx="5872735" cy="3112397"/>
          </a:xfrm>
        </p:grpSpPr>
        <p:sp>
          <p:nvSpPr>
            <p:cNvPr id="8" name="TextBox 8"/>
            <p:cNvSpPr txBox="1"/>
            <p:nvPr/>
          </p:nvSpPr>
          <p:spPr>
            <a:xfrm>
              <a:off x="0" y="1530068"/>
              <a:ext cx="5872735" cy="7260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0"/>
                </a:lnSpc>
                <a:spcBef>
                  <a:spcPct val="0"/>
                </a:spcBef>
              </a:pPr>
              <a:r>
                <a:rPr lang="en-US" sz="3500" b="1" dirty="0">
                  <a:solidFill>
                    <a:srgbClr val="FFFFFF"/>
                  </a:solidFill>
                  <a:latin typeface="Helveticish Bold"/>
                  <a:ea typeface="Helveticish Bold"/>
                  <a:cs typeface="Helveticish Bold"/>
                  <a:sym typeface="Helveticish Bold"/>
                </a:rPr>
                <a:t>Passengers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497792"/>
              <a:ext cx="5872735" cy="11446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Lorem ipsum dolor sit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amet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,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consectetur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adipiscing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elit</a:t>
              </a:r>
              <a:endParaRPr lang="en-US" sz="2500" dirty="0">
                <a:solidFill>
                  <a:srgbClr val="FFFFFF"/>
                </a:solidFill>
                <a:latin typeface="Helveticish"/>
                <a:ea typeface="Helveticish"/>
                <a:cs typeface="Helveticish"/>
                <a:sym typeface="Helveticish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024701" y="5677277"/>
            <a:ext cx="4404551" cy="2783139"/>
            <a:chOff x="0" y="1530068"/>
            <a:chExt cx="5872735" cy="3710852"/>
          </a:xfrm>
        </p:grpSpPr>
        <p:sp>
          <p:nvSpPr>
            <p:cNvPr id="13" name="TextBox 13"/>
            <p:cNvSpPr txBox="1"/>
            <p:nvPr/>
          </p:nvSpPr>
          <p:spPr>
            <a:xfrm>
              <a:off x="0" y="1530068"/>
              <a:ext cx="5872735" cy="7260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0"/>
                </a:lnSpc>
                <a:spcBef>
                  <a:spcPct val="0"/>
                </a:spcBef>
              </a:pPr>
              <a:r>
                <a:rPr lang="en-US" sz="3500" b="1" dirty="0">
                  <a:solidFill>
                    <a:srgbClr val="FFFFFF"/>
                  </a:solidFill>
                  <a:latin typeface="Helveticish Bold"/>
                  <a:ea typeface="Helveticish Bold"/>
                  <a:cs typeface="Helveticish Bold"/>
                  <a:sym typeface="Helveticish Bold"/>
                </a:rPr>
                <a:t>Survived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3497792"/>
              <a:ext cx="5872735" cy="1743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Sed do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eiusmod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tempor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incididunt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ut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labore et dolore magna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aliqua</a:t>
              </a:r>
              <a:endParaRPr lang="en-US" sz="2500" dirty="0">
                <a:solidFill>
                  <a:srgbClr val="FFFFFF"/>
                </a:solidFill>
                <a:latin typeface="Helveticish"/>
                <a:ea typeface="Helveticish"/>
                <a:cs typeface="Helveticish"/>
                <a:sym typeface="Helveticish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854749" y="5677277"/>
            <a:ext cx="4404551" cy="2783139"/>
            <a:chOff x="0" y="1530068"/>
            <a:chExt cx="5872735" cy="3710852"/>
          </a:xfrm>
        </p:grpSpPr>
        <p:sp>
          <p:nvSpPr>
            <p:cNvPr id="18" name="TextBox 18"/>
            <p:cNvSpPr txBox="1"/>
            <p:nvPr/>
          </p:nvSpPr>
          <p:spPr>
            <a:xfrm>
              <a:off x="0" y="1530068"/>
              <a:ext cx="5872735" cy="7260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550"/>
                </a:lnSpc>
                <a:spcBef>
                  <a:spcPct val="0"/>
                </a:spcBef>
              </a:pPr>
              <a:r>
                <a:rPr lang="en-US" sz="3500" b="1" dirty="0">
                  <a:solidFill>
                    <a:srgbClr val="FFFFFF"/>
                  </a:solidFill>
                  <a:latin typeface="Helveticish Bold"/>
                  <a:ea typeface="Helveticish Bold"/>
                  <a:cs typeface="Helveticish Bold"/>
                  <a:sym typeface="Helveticish Bold"/>
                </a:rPr>
                <a:t>Average Age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3497792"/>
              <a:ext cx="5872735" cy="1743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Ut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enim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ad minim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veniam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,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quis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nostrud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exercitation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ullamco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laboris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nisi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ut</a:t>
              </a:r>
              <a:r>
                <a:rPr lang="en-US" sz="2500" dirty="0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 </a:t>
              </a:r>
              <a:r>
                <a:rPr lang="en-US" sz="2500" dirty="0" err="1">
                  <a:solidFill>
                    <a:srgbClr val="FFFFFF"/>
                  </a:solidFill>
                  <a:latin typeface="Helveticish"/>
                  <a:ea typeface="Helveticish"/>
                  <a:cs typeface="Helveticish"/>
                  <a:sym typeface="Helveticish"/>
                </a:rPr>
                <a:t>aliquip</a:t>
              </a:r>
              <a:endParaRPr lang="en-US" sz="2500" dirty="0">
                <a:solidFill>
                  <a:srgbClr val="FFFFFF"/>
                </a:solidFill>
                <a:latin typeface="Helveticish"/>
                <a:ea typeface="Helveticish"/>
                <a:cs typeface="Helveticish"/>
                <a:sym typeface="Helveticish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40</Words>
  <Application>Microsoft Macintosh PowerPoint</Application>
  <PresentationFormat>Custom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Helveticish Bold</vt:lpstr>
      <vt:lpstr>Karla</vt:lpstr>
      <vt:lpstr>Helveticish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Ashutosh Nandeshwar</cp:lastModifiedBy>
  <cp:revision>1</cp:revision>
  <dcterms:created xsi:type="dcterms:W3CDTF">2006-08-16T00:00:00Z</dcterms:created>
  <dcterms:modified xsi:type="dcterms:W3CDTF">2025-04-01T03:03:58Z</dcterms:modified>
  <dc:identifier>DAGjUR9MGiY</dc:identifier>
</cp:coreProperties>
</file>

<file path=docProps/thumbnail.jpeg>
</file>